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C1BC23-3BB5-42F0-B705-88A2E5F67059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E20A58F-FB54-45A4-9455-12C367FB0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5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C8F34-6D1C-479F-BE36-9DE9A1F28331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FF490-DA71-49ED-AC7F-5DEB4F3A0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0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5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C26D-6E4C-42E3-B9CD-4A068AC8231C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8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AC62-22ED-4EFA-9AB0-7F652588547F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FEC0-33BE-444A-A79E-22EE9B37828F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14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885-F0BC-466C-AF68-00F16D4EDA52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77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6588-C317-42DB-A235-705D9D5D2603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378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98891-5AD2-4FEC-9353-D60957D3C90C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2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FE95-F88A-41EB-8652-C4A2875F3A17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32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0680-EA0E-426F-8BEC-A1178E731D64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458-004A-41ED-A8FE-1194AA5240E6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8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DB15-93DE-4C59-A8A2-C9123E03C43E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079B-92BD-4699-A689-56EF6E7CBFF5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3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677F-80CD-4CD4-9836-DD79CB64C598}" type="datetime1">
              <a:rPr lang="en-US" smtClean="0"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6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B4F-B0E1-4ADD-B3CF-8559E93AD846}" type="datetime1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BAF9-A8CD-4758-85D6-04DB5C018E8A}" type="datetime1">
              <a:rPr lang="en-US" smtClean="0"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C8F2-2421-4194-BF41-61B3F5694B10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415F-BEBA-4D2D-922A-DDEBE3390855}" type="datetime1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5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C478-D870-4723-8959-A1D00EDAFDD2}" type="datetime1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096432-FCF1-4CE3-AA2B-AB822EF45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4065" y="2959397"/>
            <a:ext cx="5723468" cy="1828090"/>
          </a:xfrm>
        </p:spPr>
        <p:txBody>
          <a:bodyPr/>
          <a:lstStyle/>
          <a:p>
            <a:r>
              <a:rPr lang="en-US" dirty="0" err="1" smtClean="0"/>
              <a:t>Whiteboarding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4724400"/>
            <a:ext cx="5712179" cy="536222"/>
          </a:xfrm>
        </p:spPr>
        <p:txBody>
          <a:bodyPr/>
          <a:lstStyle/>
          <a:p>
            <a:r>
              <a:rPr lang="en-US" dirty="0" smtClean="0"/>
              <a:t>A powerful tool for learning.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9" r="8368" b="5646"/>
          <a:stretch/>
        </p:blipFill>
        <p:spPr>
          <a:xfrm rot="20151396">
            <a:off x="246339" y="532713"/>
            <a:ext cx="4093578" cy="3042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7" t="8641" r="6805" b="6937"/>
          <a:stretch/>
        </p:blipFill>
        <p:spPr>
          <a:xfrm rot="1205273">
            <a:off x="4558857" y="668640"/>
            <a:ext cx="4508906" cy="338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Whiteboarding</a:t>
            </a:r>
            <a:r>
              <a:rPr lang="en-US" dirty="0" smtClean="0"/>
              <a:t> is about sharing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2133600"/>
            <a:ext cx="3429000" cy="4038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 Your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whiteboard contains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your results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presented: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a graph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equation (with variable and units on all numbers)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 written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sentence or two.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(Notice it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contain a data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table.)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Don’t squeeze so much information on your whiteboard that people can’t see it from across the room.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2133600"/>
            <a:ext cx="3505200" cy="3962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 Your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whiteboard contains information about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you conducted your lab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Any conditions your group had to decide on (e.g. bottom or top of ball).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Descriptions of your object that would distinguish it from others (e.g. type of ball, color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small sketch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your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experimental design.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7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smtClean="0"/>
              <a:t>whiteboard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1" r="8395"/>
          <a:stretch/>
        </p:blipFill>
        <p:spPr>
          <a:xfrm>
            <a:off x="1143000" y="1371600"/>
            <a:ext cx="7389341" cy="525780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smtClean="0"/>
              <a:t>whiteboard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7" t="8246" r="18635" b="10486"/>
          <a:stretch/>
        </p:blipFill>
        <p:spPr>
          <a:xfrm>
            <a:off x="1143000" y="1371599"/>
            <a:ext cx="7123472" cy="525780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6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Board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1628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 all white boards are completed, we will display them for the entire class to view. During the Board Meeting, we will evaluate them in the following order: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 for similarities in the boards: What trends are consistent throughout?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have found and discussed the similarities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 for differences between the boards.</a:t>
            </a:r>
          </a:p>
          <a:p>
            <a:pPr marL="822960" lvl="1" indent="-457200">
              <a:buFont typeface="+mj-lt"/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discuss these differences and draw conclusions from them.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Take notes  in your personal lab notes during the Board Meetings.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Board Meetings are student directed; I will take a minimal role in directing them.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1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How correct does it need to be?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19256"/>
            <a:ext cx="7315200" cy="397674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whiteboard should represent your data and conclusions clearly and accurately.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may find that you make mistakes in your conclusions—this is part of the learning cycle.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Whiteboards are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graded for accuracy, but rather for ‘participation’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designed for sharing information as part of the process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towards your final conclusions.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you find you have made mistakes in your data presentation and/or conclusions,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make a note of these in your lab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78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341</TotalTime>
  <Words>325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Wisp</vt:lpstr>
      <vt:lpstr>Whiteboarding</vt:lpstr>
      <vt:lpstr>Whiteboarding is about sharing information</vt:lpstr>
      <vt:lpstr>Sample whiteboard 1</vt:lpstr>
      <vt:lpstr>Sample whiteboard 2</vt:lpstr>
      <vt:lpstr>Board Meetings</vt:lpstr>
      <vt:lpstr>How correct does it need to be?</vt:lpstr>
    </vt:vector>
  </TitlesOfParts>
  <Company>Carondelet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Whiteboarding</dc:title>
  <dc:creator>Lee Trampleasure</dc:creator>
  <cp:lastModifiedBy>Lee Trampleasure</cp:lastModifiedBy>
  <cp:revision>14</cp:revision>
  <cp:lastPrinted>2015-08-25T21:54:28Z</cp:lastPrinted>
  <dcterms:created xsi:type="dcterms:W3CDTF">2012-08-21T15:21:14Z</dcterms:created>
  <dcterms:modified xsi:type="dcterms:W3CDTF">2015-08-25T21:57:30Z</dcterms:modified>
</cp:coreProperties>
</file>